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96914bb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96914bb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96914bb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96914bb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7e4f5f0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7e4f5f0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596438e3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596438e3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a135985a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a135985a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a135985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a13598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a135985a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a135985a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a135985a7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a135985a7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a135985a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a135985a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a135985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a135985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a135985a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a135985a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o9S9eu5qJBE" TargetMode="External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6C80hCzJs5U" TargetMode="External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7QDPyWKOYxA" TargetMode="External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vL8sn0NA_ps" TargetMode="External"/><Relationship Id="rId5" Type="http://schemas.openxmlformats.org/officeDocument/2006/relationships/image" Target="../media/image2.jpg"/><Relationship Id="rId6" Type="http://schemas.openxmlformats.org/officeDocument/2006/relationships/hyperlink" Target="http://www.youtube.com/watch?v=V3_lkUxoX9A" TargetMode="External"/><Relationship Id="rId7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1770888" y="1905450"/>
            <a:ext cx="6589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omfortaa"/>
                <a:ea typeface="Comfortaa"/>
                <a:cs typeface="Comfortaa"/>
                <a:sym typeface="Comfortaa"/>
              </a:rPr>
              <a:t>Shoot for the Stars</a:t>
            </a:r>
            <a:endParaRPr sz="4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omfortaa"/>
                <a:ea typeface="Comfortaa"/>
                <a:cs typeface="Comfortaa"/>
                <a:sym typeface="Comfortaa"/>
              </a:rPr>
              <a:t>Milestone 2</a:t>
            </a:r>
            <a:endParaRPr sz="4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12" y="372225"/>
            <a:ext cx="5596475" cy="3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ctrTitle"/>
          </p:nvPr>
        </p:nvSpPr>
        <p:spPr>
          <a:xfrm>
            <a:off x="3680450" y="3236175"/>
            <a:ext cx="50175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Stellarverse Studio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501300" y="347850"/>
            <a:ext cx="41289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</a:t>
            </a: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lestone Update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01300" y="1171050"/>
            <a:ext cx="39036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have we completed?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whitebox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first level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Character art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Spaceship models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of the building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programming focused assets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4716825" y="1171050"/>
            <a:ext cx="3201000" cy="24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 we still have to do?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Finish the first level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page/Menu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Remaining programming focused assets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23"/>
          <p:cNvSpPr txBox="1"/>
          <p:nvPr/>
        </p:nvSpPr>
        <p:spPr>
          <a:xfrm>
            <a:off x="508450" y="429025"/>
            <a:ext cx="60087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Plans for next Milestone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707825" y="1360600"/>
            <a:ext cx="45930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enemies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Finalize grappling hook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level art pass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Finalize camera and movement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 rest of the building models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few visual effects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Finalize art style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3" title="spaceship possible materi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700" y="171450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1798200" y="1802225"/>
            <a:ext cx="599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type="title"/>
          </p:nvPr>
        </p:nvSpPr>
        <p:spPr>
          <a:xfrm>
            <a:off x="3404400" y="506050"/>
            <a:ext cx="23352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>
                <a:latin typeface="Comfortaa"/>
                <a:ea typeface="Comfortaa"/>
                <a:cs typeface="Comfortaa"/>
                <a:sym typeface="Comfortaa"/>
              </a:rPr>
              <a:t>On the Team</a:t>
            </a:r>
            <a:endParaRPr sz="256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4" name="Google Shape;144;p14"/>
          <p:cNvCxnSpPr/>
          <p:nvPr/>
        </p:nvCxnSpPr>
        <p:spPr>
          <a:xfrm>
            <a:off x="1316200" y="2553775"/>
            <a:ext cx="37398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/>
          <p:nvPr/>
        </p:nvCxnSpPr>
        <p:spPr>
          <a:xfrm flipH="1" rot="10800000">
            <a:off x="5067025" y="2261800"/>
            <a:ext cx="2628000" cy="11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/>
          <p:nvPr/>
        </p:nvCxnSpPr>
        <p:spPr>
          <a:xfrm rot="10800000">
            <a:off x="4865125" y="1172500"/>
            <a:ext cx="2829900" cy="10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/>
          <p:nvPr/>
        </p:nvCxnSpPr>
        <p:spPr>
          <a:xfrm flipH="1">
            <a:off x="1338775" y="1161225"/>
            <a:ext cx="3526200" cy="14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4"/>
          <p:cNvSpPr txBox="1"/>
          <p:nvPr/>
        </p:nvSpPr>
        <p:spPr>
          <a:xfrm>
            <a:off x="4404550" y="3362275"/>
            <a:ext cx="16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Ethan Baxter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966575" y="3793375"/>
            <a:ext cx="233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Programming and Integration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743450" y="2742475"/>
            <a:ext cx="137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Renee Bauer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215600" y="3173575"/>
            <a:ext cx="256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Level Design,  Concept Art, Character Art, 3D Modeling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4404550" y="1399825"/>
            <a:ext cx="9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Rae Fu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863350" y="1830925"/>
            <a:ext cx="200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3D Artist and Tech Artist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7043700" y="2407775"/>
            <a:ext cx="17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Anastasia Hinton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6504600" y="2765575"/>
            <a:ext cx="27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Audio, UX, Producer, Programming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275575" y="552575"/>
            <a:ext cx="15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 Hornback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0" y="915050"/>
            <a:ext cx="25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Character Art, Animation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14"/>
          <p:cNvCxnSpPr/>
          <p:nvPr/>
        </p:nvCxnSpPr>
        <p:spPr>
          <a:xfrm>
            <a:off x="1019650" y="1327125"/>
            <a:ext cx="30540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>
            <p:ph type="title"/>
          </p:nvPr>
        </p:nvSpPr>
        <p:spPr>
          <a:xfrm>
            <a:off x="1006175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-7915600" y="1488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5" title="tes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524" y="1226437"/>
            <a:ext cx="6106950" cy="34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040425"/>
            <a:ext cx="59436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/>
        </p:nvSpPr>
        <p:spPr>
          <a:xfrm>
            <a:off x="125800" y="78550"/>
            <a:ext cx="48132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Whitebox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559550" y="294125"/>
            <a:ext cx="786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Character in whitebox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7" title="Character in whitebox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150" y="991325"/>
            <a:ext cx="6725700" cy="37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346050" y="133700"/>
            <a:ext cx="2642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Enemy Concepts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048" y="605575"/>
            <a:ext cx="3143900" cy="419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93" name="Google Shape;193;p19"/>
          <p:cNvSpPr txBox="1"/>
          <p:nvPr/>
        </p:nvSpPr>
        <p:spPr>
          <a:xfrm>
            <a:off x="559550" y="373025"/>
            <a:ext cx="413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Music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19" title="Menu Them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50" y="1410650"/>
            <a:ext cx="3799825" cy="21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 title="City Theme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6200" y="1410650"/>
            <a:ext cx="3799825" cy="21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00" y="1512825"/>
            <a:ext cx="5665550" cy="31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515900" y="439625"/>
            <a:ext cx="786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Building Models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12890" r="19156" t="0"/>
          <a:stretch/>
        </p:blipFill>
        <p:spPr>
          <a:xfrm>
            <a:off x="4775575" y="1512825"/>
            <a:ext cx="3849950" cy="3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b="0" l="32230" r="26037" t="0"/>
          <a:stretch/>
        </p:blipFill>
        <p:spPr>
          <a:xfrm>
            <a:off x="457825" y="1512825"/>
            <a:ext cx="2364427" cy="3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3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0" y="2344062"/>
            <a:ext cx="5148224" cy="26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407050" y="336250"/>
            <a:ext cx="786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Spaceships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564" y="2502625"/>
            <a:ext cx="3023185" cy="23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225" y="190743"/>
            <a:ext cx="3448499" cy="20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